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61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4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8728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92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4052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430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658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6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10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8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15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98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69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74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0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58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99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Спортивный праздник «23февраля»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4293096"/>
            <a:ext cx="6560234" cy="2016224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инструктор по физической культуре Косарева     Ж.В.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922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355160" cy="1143000"/>
          </a:xfrm>
        </p:spPr>
        <p:txBody>
          <a:bodyPr/>
          <a:lstStyle/>
          <a:p>
            <a:r>
              <a:rPr lang="ru-RU" dirty="0" smtClean="0"/>
              <a:t>Перенеси раненного.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172272" cy="336284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85" y="2564904"/>
            <a:ext cx="3089275" cy="2473881"/>
          </a:xfrm>
        </p:spPr>
      </p:pic>
    </p:spTree>
    <p:extLst>
      <p:ext uri="{BB962C8B-B14F-4D97-AF65-F5344CB8AC3E}">
        <p14:creationId xmlns:p14="http://schemas.microsoft.com/office/powerpoint/2010/main" val="340247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5698976" cy="1143000"/>
          </a:xfrm>
        </p:spPr>
        <p:txBody>
          <a:bodyPr/>
          <a:lstStyle/>
          <a:p>
            <a:r>
              <a:rPr lang="ru-RU" dirty="0" smtClean="0"/>
              <a:t>Саперы.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4182616" cy="36050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46027"/>
            <a:ext cx="3089275" cy="2602608"/>
          </a:xfrm>
        </p:spPr>
      </p:pic>
    </p:spTree>
    <p:extLst>
      <p:ext uri="{BB962C8B-B14F-4D97-AF65-F5344CB8AC3E}">
        <p14:creationId xmlns:p14="http://schemas.microsoft.com/office/powerpoint/2010/main" val="152151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563072" cy="1143000"/>
          </a:xfrm>
        </p:spPr>
        <p:txBody>
          <a:bodyPr/>
          <a:lstStyle/>
          <a:p>
            <a:r>
              <a:rPr lang="ru-RU" dirty="0" smtClean="0"/>
              <a:t>Поздравление пап.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4254624" cy="338899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14494"/>
            <a:ext cx="3089275" cy="2481697"/>
          </a:xfrm>
        </p:spPr>
      </p:pic>
    </p:spTree>
    <p:extLst>
      <p:ext uri="{BB962C8B-B14F-4D97-AF65-F5344CB8AC3E}">
        <p14:creationId xmlns:p14="http://schemas.microsoft.com/office/powerpoint/2010/main" val="2045552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История праздника 23 февраля.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начале 1918 года, воспользовавшись сложным положением, в котором находилась страна, германские войска начали наступление на Советскую Россию. Возникла реальная угроза российской столице Петрограду. Была создана новая армия – Красная армия. Она дала отпор агрессору. Началом широкого формирования отрядов и частей Красной Армии явилось 23 февраля 1918 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580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5482952" cy="1143000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sz="3300" dirty="0" smtClean="0"/>
              <a:t>Закрепить знания о родах войск.</a:t>
            </a:r>
          </a:p>
          <a:p>
            <a:pPr>
              <a:buFontTx/>
              <a:buChar char="-"/>
            </a:pPr>
            <a:r>
              <a:rPr lang="ru-RU" sz="3300" dirty="0" smtClean="0"/>
              <a:t>Закрепить знания детей о военных профессиях, о военной технике.</a:t>
            </a:r>
          </a:p>
          <a:p>
            <a:pPr>
              <a:buFontTx/>
              <a:buChar char="-"/>
            </a:pPr>
            <a:r>
              <a:rPr lang="ru-RU" sz="3300" dirty="0" smtClean="0"/>
              <a:t>Воспитывать чувство гордости за свою Родину, уважение к воинами, защищавших ее.</a:t>
            </a:r>
          </a:p>
          <a:p>
            <a:pPr>
              <a:buFontTx/>
              <a:buChar char="-"/>
            </a:pPr>
            <a:r>
              <a:rPr lang="ru-RU" sz="3300" dirty="0" smtClean="0"/>
              <a:t>Формирование социально значимых качеств на основе традиций патриотического воспитания.</a:t>
            </a:r>
          </a:p>
          <a:p>
            <a:pPr>
              <a:buFontTx/>
              <a:buChar char="-"/>
            </a:pPr>
            <a:r>
              <a:rPr lang="ru-RU" sz="3300" dirty="0" smtClean="0"/>
              <a:t>Стимулирование потребности дошкольников в постоянном поиске сведений о Российской армии.</a:t>
            </a:r>
          </a:p>
          <a:p>
            <a:pPr>
              <a:buFontTx/>
              <a:buChar char="-"/>
            </a:pPr>
            <a:r>
              <a:rPr lang="ru-RU" sz="3300" dirty="0" smtClean="0"/>
              <a:t>Приобщение детей и родителей к изучению истории Руси и ее защитниках и современному состоянию Российской армии и флота.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42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5698976" cy="1143000"/>
          </a:xfrm>
        </p:spPr>
        <p:txBody>
          <a:bodyPr/>
          <a:lstStyle/>
          <a:p>
            <a:r>
              <a:rPr lang="ru-RU" dirty="0" smtClean="0"/>
              <a:t>Стихи для пап.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984776" cy="4680520"/>
          </a:xfrm>
        </p:spPr>
      </p:pic>
    </p:spTree>
    <p:extLst>
      <p:ext uri="{BB962C8B-B14F-4D97-AF65-F5344CB8AC3E}">
        <p14:creationId xmlns:p14="http://schemas.microsoft.com/office/powerpoint/2010/main" val="311039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фотографий пап.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4172272" cy="343485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172272" cy="3434854"/>
          </a:xfrm>
        </p:spPr>
      </p:pic>
    </p:spTree>
    <p:extLst>
      <p:ext uri="{BB962C8B-B14F-4D97-AF65-F5344CB8AC3E}">
        <p14:creationId xmlns:p14="http://schemas.microsoft.com/office/powerpoint/2010/main" val="235955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5987008" cy="1143000"/>
          </a:xfrm>
        </p:spPr>
        <p:txBody>
          <a:bodyPr/>
          <a:lstStyle/>
          <a:p>
            <a:r>
              <a:rPr lang="ru-RU" dirty="0" smtClean="0"/>
              <a:t>Разминка.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4244280" cy="357887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70" y="2708920"/>
            <a:ext cx="3089275" cy="2288239"/>
          </a:xfrm>
        </p:spPr>
      </p:pic>
    </p:spTree>
    <p:extLst>
      <p:ext uri="{BB962C8B-B14F-4D97-AF65-F5344CB8AC3E}">
        <p14:creationId xmlns:p14="http://schemas.microsoft.com/office/powerpoint/2010/main" val="389716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787208" cy="1143000"/>
          </a:xfrm>
        </p:spPr>
        <p:txBody>
          <a:bodyPr/>
          <a:lstStyle/>
          <a:p>
            <a:r>
              <a:rPr lang="ru-RU" dirty="0" smtClean="0"/>
              <a:t>Бесшумный разведчик.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172272" cy="365087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2816"/>
            <a:ext cx="4172272" cy="3650878"/>
          </a:xfrm>
        </p:spPr>
      </p:pic>
    </p:spTree>
    <p:extLst>
      <p:ext uri="{BB962C8B-B14F-4D97-AF65-F5344CB8AC3E}">
        <p14:creationId xmlns:p14="http://schemas.microsoft.com/office/powerpoint/2010/main" val="1118314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5698976" cy="1143000"/>
          </a:xfrm>
        </p:spPr>
        <p:txBody>
          <a:bodyPr/>
          <a:lstStyle/>
          <a:p>
            <a:r>
              <a:rPr lang="ru-RU" dirty="0" smtClean="0"/>
              <a:t>Дорога.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4244280" cy="357887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4"/>
            <a:ext cx="4244280" cy="3578870"/>
          </a:xfrm>
        </p:spPr>
      </p:pic>
    </p:spTree>
    <p:extLst>
      <p:ext uri="{BB962C8B-B14F-4D97-AF65-F5344CB8AC3E}">
        <p14:creationId xmlns:p14="http://schemas.microsoft.com/office/powerpoint/2010/main" val="3699534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5554960" cy="1143000"/>
          </a:xfrm>
        </p:spPr>
        <p:txBody>
          <a:bodyPr/>
          <a:lstStyle/>
          <a:p>
            <a:r>
              <a:rPr lang="ru-RU" dirty="0" smtClean="0"/>
              <a:t>Силачи.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172272" cy="3600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176464" cy="3605014"/>
          </a:xfrm>
        </p:spPr>
      </p:pic>
    </p:spTree>
    <p:extLst>
      <p:ext uri="{BB962C8B-B14F-4D97-AF65-F5344CB8AC3E}">
        <p14:creationId xmlns:p14="http://schemas.microsoft.com/office/powerpoint/2010/main" val="128938108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</TotalTime>
  <Words>171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Грань</vt:lpstr>
      <vt:lpstr>Спортивный праздник «23февраля»</vt:lpstr>
      <vt:lpstr>История праздника 23 февраля.</vt:lpstr>
      <vt:lpstr>Задачи</vt:lpstr>
      <vt:lpstr>Стихи для пап.</vt:lpstr>
      <vt:lpstr>Презентация фотографий пап.</vt:lpstr>
      <vt:lpstr>Разминка.</vt:lpstr>
      <vt:lpstr>Бесшумный разведчик.</vt:lpstr>
      <vt:lpstr>Дорога.</vt:lpstr>
      <vt:lpstr>Силачи.</vt:lpstr>
      <vt:lpstr>Перенеси раненного.</vt:lpstr>
      <vt:lpstr>Саперы.</vt:lpstr>
      <vt:lpstr>Поздравление пап.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Спортивный праздник «23февраля»</dc:title>
  <dc:creator>vova</dc:creator>
  <cp:lastModifiedBy>My-pc</cp:lastModifiedBy>
  <cp:revision>5</cp:revision>
  <dcterms:created xsi:type="dcterms:W3CDTF">2018-03-25T15:17:12Z</dcterms:created>
  <dcterms:modified xsi:type="dcterms:W3CDTF">2022-01-27T13:08:49Z</dcterms:modified>
</cp:coreProperties>
</file>